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0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5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0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Preparer Resources </a:t>
            </a:r>
            <a:br>
              <a:rPr lang="en-US" dirty="0"/>
            </a:br>
            <a:r>
              <a:rPr lang="en-US" dirty="0"/>
              <a:t>and Tools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TaxPrep4Free.org Preparer Page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827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TaxPrep4Free.org Preparer Page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00200"/>
            <a:ext cx="7594599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13949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TaxPrep4Free.org Preparer Page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075"/>
          <a:stretch/>
        </p:blipFill>
        <p:spPr>
          <a:xfrm>
            <a:off x="609600" y="1651000"/>
            <a:ext cx="7861300" cy="4673600"/>
          </a:xfrm>
          <a:prstGeom prst="rect">
            <a:avLst/>
          </a:prstGeom>
        </p:spPr>
      </p:pic>
      <p:sp>
        <p:nvSpPr>
          <p:cNvPr id="8" name="TextBox 7" descr="NJ (cont'd)" title="NJ (cont'd)">
            <a:extLst>
              <a:ext uri="{FF2B5EF4-FFF2-40B4-BE49-F238E27FC236}">
                <a16:creationId xmlns:a16="http://schemas.microsoft.com/office/drawing/2014/main" id="{83E67E43-D4A8-4784-AC7C-8B37FB7BD0D9}"/>
              </a:ext>
            </a:extLst>
          </p:cNvPr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4597708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41</Words>
  <Application>Microsoft Office PowerPoint</Application>
  <PresentationFormat>On-screen Show (4:3)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Wingdings</vt:lpstr>
      <vt:lpstr>NJ Template 06</vt:lpstr>
      <vt:lpstr>Preparer Resources  and Tools</vt:lpstr>
      <vt:lpstr>TaxPrep4Free.org Preparer Page</vt:lpstr>
      <vt:lpstr>TaxPrep4Free.org Preparer Page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4</cp:revision>
  <cp:lastPrinted>2012-10-15T20:27:10Z</cp:lastPrinted>
  <dcterms:created xsi:type="dcterms:W3CDTF">2014-10-17T16:41:52Z</dcterms:created>
  <dcterms:modified xsi:type="dcterms:W3CDTF">2017-11-15T04:33:14Z</dcterms:modified>
</cp:coreProperties>
</file>